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63" r:id="rId3"/>
    <p:sldId id="257" r:id="rId4"/>
    <p:sldId id="262" r:id="rId5"/>
    <p:sldId id="265" r:id="rId6"/>
    <p:sldId id="258" r:id="rId7"/>
    <p:sldId id="264" r:id="rId8"/>
    <p:sldId id="259" r:id="rId9"/>
    <p:sldId id="261" r:id="rId10"/>
    <p:sldId id="260" r:id="rId11"/>
    <p:sldId id="266" r:id="rId1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1944" y="-3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ight Triangle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grpSp>
        <p:nvGrpSpPr>
          <p:cNvPr id="2" name="Group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Straight Connector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DAD31D69-3F91-4E8B-9C6E-697CE96582E5}" type="datetimeFigureOut">
              <a:rPr lang="en-US" smtClean="0"/>
              <a:pPr/>
              <a:t>8/23/2012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3AA18117-5604-47CF-BC64-01CD4C7976F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AD31D69-3F91-4E8B-9C6E-697CE96582E5}" type="datetimeFigureOut">
              <a:rPr lang="en-US" smtClean="0"/>
              <a:pPr/>
              <a:t>8/23/2012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AA18117-5604-47CF-BC64-01CD4C7976F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AD31D69-3F91-4E8B-9C6E-697CE96582E5}" type="datetimeFigureOut">
              <a:rPr lang="en-US" smtClean="0"/>
              <a:pPr/>
              <a:t>8/23/2012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AA18117-5604-47CF-BC64-01CD4C7976F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AD31D69-3F91-4E8B-9C6E-697CE96582E5}" type="datetimeFigureOut">
              <a:rPr lang="en-US" smtClean="0"/>
              <a:pPr/>
              <a:t>8/23/2012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AA18117-5604-47CF-BC64-01CD4C7976F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AD31D69-3F91-4E8B-9C6E-697CE96582E5}" type="datetimeFigureOut">
              <a:rPr lang="en-US" smtClean="0"/>
              <a:pPr/>
              <a:t>8/23/2012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AA18117-5604-47CF-BC64-01CD4C7976F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Chevron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Chevron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AD31D69-3F91-4E8B-9C6E-697CE96582E5}" type="datetimeFigureOut">
              <a:rPr lang="en-US" smtClean="0"/>
              <a:pPr/>
              <a:t>8/23/2012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AA18117-5604-47CF-BC64-01CD4C7976F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AD31D69-3F91-4E8B-9C6E-697CE96582E5}" type="datetimeFigureOut">
              <a:rPr lang="en-US" smtClean="0"/>
              <a:pPr/>
              <a:t>8/23/2012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AA18117-5604-47CF-BC64-01CD4C7976F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AD31D69-3F91-4E8B-9C6E-697CE96582E5}" type="datetimeFigureOut">
              <a:rPr lang="en-US" smtClean="0"/>
              <a:pPr/>
              <a:t>8/23/2012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AA18117-5604-47CF-BC64-01CD4C7976F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AD31D69-3F91-4E8B-9C6E-697CE96582E5}" type="datetimeFigureOut">
              <a:rPr lang="en-US" smtClean="0"/>
              <a:pPr/>
              <a:t>8/23/2012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AA18117-5604-47CF-BC64-01CD4C7976F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DAD31D69-3F91-4E8B-9C6E-697CE96582E5}" type="datetimeFigureOut">
              <a:rPr lang="en-US" smtClean="0"/>
              <a:pPr/>
              <a:t>8/23/2012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AA18117-5604-47CF-BC64-01CD4C7976F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DAD31D69-3F91-4E8B-9C6E-697CE96582E5}" type="datetimeFigureOut">
              <a:rPr lang="en-US" smtClean="0"/>
              <a:pPr/>
              <a:t>8/23/2012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3AA18117-5604-47CF-BC64-01CD4C7976F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Right Triangle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Straight Connector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Chevron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Chevron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Freeform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Right Triangle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DAD31D69-3F91-4E8B-9C6E-697CE96582E5}" type="datetimeFigureOut">
              <a:rPr lang="en-US" smtClean="0"/>
              <a:pPr/>
              <a:t>8/23/2012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3AA18117-5604-47CF-BC64-01CD4C7976FF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3505200"/>
            <a:ext cx="7772400" cy="77162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  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4000" dirty="0" err="1" smtClean="0"/>
              <a:t>Limousin</a:t>
            </a:r>
            <a:r>
              <a:rPr lang="en-US" sz="4000" dirty="0" smtClean="0"/>
              <a:t>, France</a:t>
            </a:r>
          </a:p>
          <a:p>
            <a:pPr algn="ctr"/>
            <a:endParaRPr lang="en-US" sz="3600" dirty="0"/>
          </a:p>
        </p:txBody>
      </p:sp>
      <p:pic>
        <p:nvPicPr>
          <p:cNvPr id="4" name="Picture 3" descr="flag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81000" y="381000"/>
            <a:ext cx="3105150" cy="2066925"/>
          </a:xfrm>
          <a:prstGeom prst="rect">
            <a:avLst/>
          </a:prstGeom>
        </p:spPr>
      </p:pic>
      <p:pic>
        <p:nvPicPr>
          <p:cNvPr id="5" name="Picture 4" descr="coat of arms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705600" y="381000"/>
            <a:ext cx="1905000" cy="22479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438400" y="4191000"/>
            <a:ext cx="4191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 smtClean="0"/>
              <a:t>Capitale</a:t>
            </a:r>
            <a:r>
              <a:rPr lang="en-US" dirty="0" smtClean="0"/>
              <a:t>: Limoges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381000" y="2438400"/>
            <a:ext cx="31242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 smtClean="0"/>
              <a:t>Drapeau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6629400" y="2590800"/>
            <a:ext cx="2057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 smtClean="0"/>
              <a:t>Blason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914400" y="4572000"/>
            <a:ext cx="16002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By Tommy McGhee</a:t>
            </a:r>
            <a:endParaRPr lang="en-US" sz="12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624078" indent="-514350">
              <a:buFont typeface="+mj-lt"/>
              <a:buAutoNum type="arabicPeriod"/>
            </a:pPr>
            <a:r>
              <a:rPr lang="en-US" dirty="0" smtClean="0"/>
              <a:t>Beau </a:t>
            </a:r>
            <a:r>
              <a:rPr lang="en-US" dirty="0" err="1" smtClean="0"/>
              <a:t>paysage</a:t>
            </a:r>
            <a:r>
              <a:rPr lang="en-US" dirty="0" smtClean="0"/>
              <a:t>.</a:t>
            </a:r>
          </a:p>
          <a:p>
            <a:pPr marL="624078" indent="-514350">
              <a:buFont typeface="+mj-lt"/>
              <a:buAutoNum type="arabicPeriod"/>
            </a:pPr>
            <a:r>
              <a:rPr lang="en-US" dirty="0" smtClean="0"/>
              <a:t>Sport de </a:t>
            </a:r>
            <a:r>
              <a:rPr lang="en-US" dirty="0" err="1" smtClean="0"/>
              <a:t>arroser</a:t>
            </a:r>
            <a:r>
              <a:rPr lang="en-US" dirty="0" smtClean="0"/>
              <a:t>.</a:t>
            </a:r>
          </a:p>
          <a:p>
            <a:pPr marL="624078" indent="-514350">
              <a:buFont typeface="+mj-lt"/>
              <a:buAutoNum type="arabicPeriod"/>
            </a:pPr>
            <a:r>
              <a:rPr lang="en-US" dirty="0" smtClean="0"/>
              <a:t>Histoire de France.</a:t>
            </a:r>
          </a:p>
          <a:p>
            <a:pPr marL="624078" indent="-514350">
              <a:buFont typeface="+mj-lt"/>
              <a:buAutoNum type="arabicPeriod"/>
            </a:pPr>
            <a:r>
              <a:rPr lang="en-US" dirty="0" smtClean="0"/>
              <a:t>La </a:t>
            </a:r>
            <a:r>
              <a:rPr lang="en-US" dirty="0" err="1" smtClean="0"/>
              <a:t>pêche</a:t>
            </a:r>
            <a:r>
              <a:rPr lang="en-US" dirty="0" smtClean="0"/>
              <a:t> </a:t>
            </a:r>
            <a:r>
              <a:rPr lang="en-US" dirty="0" err="1" smtClean="0"/>
              <a:t>géniale</a:t>
            </a:r>
            <a:r>
              <a:rPr lang="en-US" dirty="0" smtClean="0"/>
              <a:t>.</a:t>
            </a:r>
          </a:p>
          <a:p>
            <a:pPr marL="624078" indent="-514350">
              <a:buFont typeface="+mj-lt"/>
              <a:buAutoNum type="arabicPeriod"/>
            </a:pPr>
            <a:r>
              <a:rPr lang="en-US" dirty="0" smtClean="0"/>
              <a:t>La </a:t>
            </a:r>
            <a:r>
              <a:rPr lang="en-US" dirty="0" err="1" smtClean="0"/>
              <a:t>randonnée</a:t>
            </a:r>
            <a:r>
              <a:rPr lang="en-US" dirty="0" smtClean="0"/>
              <a:t> </a:t>
            </a:r>
            <a:r>
              <a:rPr lang="en-US" dirty="0" err="1" smtClean="0"/>
              <a:t>fantastique</a:t>
            </a:r>
            <a:r>
              <a:rPr lang="en-US" dirty="0" smtClean="0"/>
              <a:t>.</a:t>
            </a:r>
          </a:p>
          <a:p>
            <a:pPr marL="624078" indent="-514350">
              <a:buFont typeface="+mj-lt"/>
              <a:buAutoNum type="arabicPeriod"/>
            </a:pPr>
            <a:endParaRPr lang="en-US" dirty="0" smtClean="0"/>
          </a:p>
          <a:p>
            <a:pPr marL="624078" indent="-514350">
              <a:buFont typeface="+mj-lt"/>
              <a:buAutoNum type="arabicPeriod"/>
            </a:pPr>
            <a:endParaRPr lang="en-US" dirty="0" smtClean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err="1" smtClean="0"/>
              <a:t>Cinq</a:t>
            </a:r>
            <a:r>
              <a:rPr lang="en-US" dirty="0" smtClean="0"/>
              <a:t> Argument Pour </a:t>
            </a:r>
            <a:r>
              <a:rPr lang="en-US" dirty="0" err="1" smtClean="0"/>
              <a:t>Tu</a:t>
            </a:r>
            <a:r>
              <a:rPr lang="en-US" dirty="0" smtClean="0"/>
              <a:t> </a:t>
            </a:r>
            <a:r>
              <a:rPr lang="en-US" dirty="0" err="1" smtClean="0"/>
              <a:t>Visites</a:t>
            </a:r>
            <a:endParaRPr lang="en-US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1200" dirty="0" smtClean="0"/>
              <a:t>Famous Why. (2006). </a:t>
            </a:r>
            <a:r>
              <a:rPr lang="en-US" sz="1200" i="1" dirty="0" smtClean="0"/>
              <a:t>Pope clement vi</a:t>
            </a:r>
            <a:r>
              <a:rPr lang="en-US" sz="1200" dirty="0" smtClean="0"/>
              <a:t>. Retrieved from http://people.famouswhy.com/pope_clement_vi/ </a:t>
            </a:r>
          </a:p>
          <a:p>
            <a:endParaRPr lang="en-US" sz="1200" dirty="0" smtClean="0"/>
          </a:p>
          <a:p>
            <a:r>
              <a:rPr lang="en-US" sz="1200" dirty="0" smtClean="0"/>
              <a:t>Franc.com</a:t>
            </a:r>
            <a:r>
              <a:rPr lang="en-US" sz="1200" dirty="0" smtClean="0"/>
              <a:t>, Inc. (1995, June 18). </a:t>
            </a:r>
            <a:r>
              <a:rPr lang="en-US" sz="1200" i="1" dirty="0" err="1" smtClean="0"/>
              <a:t>Limousin</a:t>
            </a:r>
            <a:r>
              <a:rPr lang="en-US" sz="1200" i="1" dirty="0" smtClean="0"/>
              <a:t>: Introduction</a:t>
            </a:r>
            <a:r>
              <a:rPr lang="en-US" sz="1200" dirty="0" smtClean="0"/>
              <a:t>. Retrieved from http://web.france.com/story/limousin/2004/01/limousin_introduction </a:t>
            </a:r>
          </a:p>
          <a:p>
            <a:endParaRPr lang="en-US" sz="1200" dirty="0" smtClean="0"/>
          </a:p>
          <a:p>
            <a:r>
              <a:rPr lang="en-US" sz="1200" dirty="0" smtClean="0"/>
              <a:t>French Tourist Authority. (2012). </a:t>
            </a:r>
            <a:r>
              <a:rPr lang="en-US" sz="1200" i="1" dirty="0" smtClean="0"/>
              <a:t>region at a glance</a:t>
            </a:r>
            <a:r>
              <a:rPr lang="en-US" sz="1200" dirty="0" smtClean="0"/>
              <a:t>. Retrieved from http://francetourism.com/index.htm </a:t>
            </a:r>
          </a:p>
          <a:p>
            <a:pPr>
              <a:buNone/>
            </a:pPr>
            <a:endParaRPr lang="en-US" sz="1200" dirty="0" smtClean="0"/>
          </a:p>
          <a:p>
            <a:r>
              <a:rPr lang="en-US" sz="1200" dirty="0" smtClean="0"/>
              <a:t>Summers</a:t>
            </a:r>
            <a:r>
              <a:rPr lang="en-US" sz="1200" dirty="0" smtClean="0"/>
              <a:t>, L. (1996). </a:t>
            </a:r>
            <a:r>
              <a:rPr lang="en-US" sz="1200" i="1" dirty="0" err="1" smtClean="0"/>
              <a:t>Limousin</a:t>
            </a:r>
            <a:r>
              <a:rPr lang="en-US" sz="1200" dirty="0" smtClean="0"/>
              <a:t>. Retrieved from http://www.discoverfrance.net/France/Provinces/Limousin</a:t>
            </a:r>
            <a:endParaRPr lang="en-US" sz="1200" dirty="0" smtClean="0"/>
          </a:p>
          <a:p>
            <a:endParaRPr lang="en-US" sz="1200" dirty="0" smtClean="0"/>
          </a:p>
          <a:p>
            <a:r>
              <a:rPr lang="en-US" sz="1200" dirty="0" smtClean="0"/>
              <a:t>Wikipedia. (2012, August 17). </a:t>
            </a:r>
            <a:r>
              <a:rPr lang="en-US" sz="1200" i="1" dirty="0" err="1" smtClean="0"/>
              <a:t>Limousin</a:t>
            </a:r>
            <a:r>
              <a:rPr lang="en-US" sz="1200" i="1" dirty="0" smtClean="0"/>
              <a:t> (region)</a:t>
            </a:r>
            <a:r>
              <a:rPr lang="en-US" sz="1200" dirty="0" smtClean="0"/>
              <a:t>. Retrieved from http://en.wikipedia.org/wiki/Limousin_(region) </a:t>
            </a:r>
            <a:endParaRPr lang="en-US" sz="120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err="1" smtClean="0"/>
              <a:t>Bibliographie</a:t>
            </a:r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err="1" smtClean="0"/>
              <a:t>L’endroit</a:t>
            </a:r>
            <a:r>
              <a:rPr lang="en-US" dirty="0" smtClean="0"/>
              <a:t> de </a:t>
            </a:r>
            <a:r>
              <a:rPr lang="en-US" dirty="0" err="1" smtClean="0"/>
              <a:t>Limousin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Limousin</a:t>
            </a:r>
            <a:r>
              <a:rPr lang="en-US" dirty="0" smtClean="0"/>
              <a:t> </a:t>
            </a:r>
            <a:r>
              <a:rPr lang="en-US" dirty="0" err="1" smtClean="0"/>
              <a:t>est</a:t>
            </a:r>
            <a:r>
              <a:rPr lang="en-US" dirty="0" smtClean="0"/>
              <a:t> </a:t>
            </a:r>
            <a:r>
              <a:rPr lang="en-US" dirty="0" err="1" smtClean="0"/>
              <a:t>dans</a:t>
            </a:r>
            <a:r>
              <a:rPr lang="en-US" dirty="0" smtClean="0"/>
              <a:t> le centre de la France. </a:t>
            </a:r>
            <a:endParaRPr lang="en-US" dirty="0"/>
          </a:p>
        </p:txBody>
      </p:sp>
      <p:pic>
        <p:nvPicPr>
          <p:cNvPr id="6" name="Picture 5" descr="France pictur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105400" y="2438400"/>
            <a:ext cx="3352800" cy="3447245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cxnSp>
        <p:nvCxnSpPr>
          <p:cNvPr id="8" name="Straight Arrow Connector 7"/>
          <p:cNvCxnSpPr/>
          <p:nvPr/>
        </p:nvCxnSpPr>
        <p:spPr>
          <a:xfrm>
            <a:off x="4572000" y="3505200"/>
            <a:ext cx="2133600" cy="91440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2895600" y="3200400"/>
            <a:ext cx="1905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err="1" smtClean="0"/>
              <a:t>Limousin</a:t>
            </a:r>
            <a:endParaRPr lang="en-US" sz="24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Limousin</a:t>
            </a:r>
            <a:r>
              <a:rPr lang="en-US" dirty="0" smtClean="0"/>
              <a:t> </a:t>
            </a:r>
            <a:r>
              <a:rPr lang="en-US" dirty="0" err="1" smtClean="0"/>
              <a:t>c’est</a:t>
            </a:r>
            <a:r>
              <a:rPr lang="en-US" dirty="0" smtClean="0"/>
              <a:t> </a:t>
            </a:r>
            <a:r>
              <a:rPr lang="en-US" dirty="0" err="1" smtClean="0"/>
              <a:t>trés</a:t>
            </a:r>
            <a:r>
              <a:rPr lang="en-US" dirty="0" smtClean="0"/>
              <a:t> célèbre pour son beau </a:t>
            </a:r>
            <a:r>
              <a:rPr lang="en-US" dirty="0" err="1" smtClean="0"/>
              <a:t>paysage</a:t>
            </a:r>
            <a:r>
              <a:rPr lang="en-US" dirty="0" smtClean="0"/>
              <a:t> et beaucoup de </a:t>
            </a:r>
            <a:r>
              <a:rPr lang="en-US" dirty="0" err="1" smtClean="0"/>
              <a:t>lacs</a:t>
            </a:r>
            <a:r>
              <a:rPr lang="en-US" dirty="0" smtClean="0"/>
              <a:t> et </a:t>
            </a:r>
            <a:r>
              <a:rPr lang="en-US" dirty="0" err="1" smtClean="0"/>
              <a:t>rivières</a:t>
            </a:r>
            <a:r>
              <a:rPr lang="en-US" dirty="0" smtClean="0"/>
              <a:t>.</a:t>
            </a: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Situation Géographique</a:t>
            </a:r>
            <a:endParaRPr lang="en-US" dirty="0"/>
          </a:p>
        </p:txBody>
      </p:sp>
      <p:pic>
        <p:nvPicPr>
          <p:cNvPr id="5" name="Picture 4" descr="Limousin landscap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362200" y="2743200"/>
            <a:ext cx="4724400" cy="31391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Les </a:t>
            </a:r>
            <a:r>
              <a:rPr lang="en-US" dirty="0" err="1" smtClean="0"/>
              <a:t>vaches</a:t>
            </a:r>
            <a:r>
              <a:rPr lang="en-US" dirty="0" smtClean="0"/>
              <a:t> de </a:t>
            </a:r>
            <a:r>
              <a:rPr lang="en-US" dirty="0" err="1" smtClean="0"/>
              <a:t>Limousin</a:t>
            </a:r>
            <a:r>
              <a:rPr lang="en-US" dirty="0" smtClean="0"/>
              <a:t> </a:t>
            </a:r>
            <a:r>
              <a:rPr lang="en-US" dirty="0" err="1" smtClean="0"/>
              <a:t>sont</a:t>
            </a:r>
            <a:r>
              <a:rPr lang="en-US" dirty="0" smtClean="0"/>
              <a:t> </a:t>
            </a:r>
            <a:r>
              <a:rPr lang="en-US" dirty="0" err="1" smtClean="0"/>
              <a:t>trés</a:t>
            </a:r>
            <a:r>
              <a:rPr lang="en-US" dirty="0" smtClean="0"/>
              <a:t> fortes et </a:t>
            </a:r>
            <a:r>
              <a:rPr lang="en-US" dirty="0" err="1" smtClean="0"/>
              <a:t>grandes</a:t>
            </a:r>
            <a:r>
              <a:rPr lang="en-US" dirty="0" smtClean="0"/>
              <a:t>.</a:t>
            </a:r>
          </a:p>
          <a:p>
            <a:r>
              <a:rPr lang="en-US" dirty="0" err="1" smtClean="0"/>
              <a:t>L’économie</a:t>
            </a:r>
            <a:r>
              <a:rPr lang="en-US" dirty="0" smtClean="0"/>
              <a:t> de </a:t>
            </a:r>
            <a:r>
              <a:rPr lang="en-US" dirty="0" err="1" smtClean="0"/>
              <a:t>Limousin</a:t>
            </a:r>
            <a:r>
              <a:rPr lang="en-US" dirty="0" smtClean="0"/>
              <a:t> </a:t>
            </a:r>
            <a:r>
              <a:rPr lang="en-US" dirty="0" err="1" smtClean="0"/>
              <a:t>dépend</a:t>
            </a:r>
            <a:r>
              <a:rPr lang="en-US" dirty="0" smtClean="0"/>
              <a:t> de les </a:t>
            </a:r>
            <a:r>
              <a:rPr lang="en-US" dirty="0" err="1" smtClean="0"/>
              <a:t>vache</a:t>
            </a:r>
            <a:r>
              <a:rPr lang="en-US" dirty="0" smtClean="0"/>
              <a:t>.</a:t>
            </a: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err="1" smtClean="0"/>
              <a:t>Vaches</a:t>
            </a:r>
            <a:r>
              <a:rPr lang="en-US" dirty="0" smtClean="0"/>
              <a:t> de </a:t>
            </a:r>
            <a:r>
              <a:rPr lang="en-US" dirty="0" err="1" smtClean="0"/>
              <a:t>Limousin</a:t>
            </a:r>
            <a:r>
              <a:rPr lang="en-US" dirty="0" smtClean="0"/>
              <a:t> </a:t>
            </a:r>
            <a:endParaRPr lang="en-US" dirty="0"/>
          </a:p>
        </p:txBody>
      </p:sp>
      <p:pic>
        <p:nvPicPr>
          <p:cNvPr id="4" name="Picture 3" descr="cow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343400" y="3276600"/>
            <a:ext cx="2867526" cy="198120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Limousin</a:t>
            </a:r>
            <a:r>
              <a:rPr lang="en-US" dirty="0" smtClean="0"/>
              <a:t> a </a:t>
            </a:r>
            <a:r>
              <a:rPr lang="en-US" dirty="0" err="1" smtClean="0"/>
              <a:t>trois</a:t>
            </a:r>
            <a:r>
              <a:rPr lang="en-US" dirty="0" smtClean="0"/>
              <a:t> </a:t>
            </a:r>
            <a:r>
              <a:rPr lang="en-US" dirty="0" err="1" smtClean="0"/>
              <a:t>départements</a:t>
            </a:r>
            <a:r>
              <a:rPr lang="en-US" dirty="0" smtClean="0"/>
              <a:t>: </a:t>
            </a:r>
            <a:r>
              <a:rPr lang="en-US" dirty="0" err="1" smtClean="0"/>
              <a:t>Corrèze</a:t>
            </a:r>
            <a:r>
              <a:rPr lang="en-US" dirty="0" smtClean="0"/>
              <a:t>, </a:t>
            </a:r>
            <a:r>
              <a:rPr lang="en-US" dirty="0" err="1" smtClean="0"/>
              <a:t>Creuse</a:t>
            </a:r>
            <a:r>
              <a:rPr lang="en-US" dirty="0" smtClean="0"/>
              <a:t>, et Haute-Vienne.</a:t>
            </a:r>
          </a:p>
          <a:p>
            <a:endParaRPr lang="en-US" dirty="0" smtClean="0"/>
          </a:p>
          <a:p>
            <a:r>
              <a:rPr lang="en-US" dirty="0" smtClean="0"/>
              <a:t>Les </a:t>
            </a:r>
            <a:r>
              <a:rPr lang="en-US" dirty="0" err="1" smtClean="0"/>
              <a:t>villes</a:t>
            </a:r>
            <a:r>
              <a:rPr lang="en-US" dirty="0" smtClean="0"/>
              <a:t> </a:t>
            </a:r>
            <a:r>
              <a:rPr lang="en-US" dirty="0" err="1" smtClean="0"/>
              <a:t>principales</a:t>
            </a:r>
            <a:r>
              <a:rPr lang="en-US" dirty="0" smtClean="0"/>
              <a:t> </a:t>
            </a:r>
            <a:r>
              <a:rPr lang="en-US" dirty="0" err="1" smtClean="0"/>
              <a:t>sont</a:t>
            </a:r>
            <a:r>
              <a:rPr lang="en-US" dirty="0" smtClean="0"/>
              <a:t> Limoges, Tulle, et </a:t>
            </a:r>
            <a:r>
              <a:rPr lang="en-US" dirty="0" err="1" smtClean="0"/>
              <a:t>Guéret</a:t>
            </a:r>
            <a:r>
              <a:rPr lang="en-US" dirty="0" smtClean="0"/>
              <a:t>.</a:t>
            </a:r>
          </a:p>
          <a:p>
            <a:endParaRPr lang="en-US" dirty="0" smtClean="0"/>
          </a:p>
          <a:p>
            <a:r>
              <a:rPr lang="en-US" dirty="0" smtClean="0"/>
              <a:t>Le </a:t>
            </a:r>
            <a:r>
              <a:rPr lang="en-US" dirty="0" err="1" smtClean="0"/>
              <a:t>président</a:t>
            </a:r>
            <a:r>
              <a:rPr lang="en-US" dirty="0" smtClean="0"/>
              <a:t> de </a:t>
            </a:r>
            <a:r>
              <a:rPr lang="en-US" dirty="0" err="1" smtClean="0"/>
              <a:t>Limousin</a:t>
            </a:r>
            <a:r>
              <a:rPr lang="en-US" dirty="0" smtClean="0"/>
              <a:t> </a:t>
            </a:r>
            <a:r>
              <a:rPr lang="en-US" dirty="0" err="1" smtClean="0"/>
              <a:t>sont</a:t>
            </a:r>
            <a:r>
              <a:rPr lang="en-US" dirty="0" smtClean="0"/>
              <a:t> Jean-Paul </a:t>
            </a:r>
            <a:r>
              <a:rPr lang="en-US" dirty="0" err="1" smtClean="0"/>
              <a:t>Denanot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Description </a:t>
            </a:r>
            <a:r>
              <a:rPr lang="en-US" dirty="0" err="1" smtClean="0"/>
              <a:t>Politique</a:t>
            </a:r>
            <a:endParaRPr 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Pierre-</a:t>
            </a:r>
            <a:r>
              <a:rPr lang="en-US" dirty="0" err="1" smtClean="0"/>
              <a:t>Auguste</a:t>
            </a:r>
            <a:r>
              <a:rPr lang="en-US" dirty="0" smtClean="0"/>
              <a:t> Renoir (1841-1919).</a:t>
            </a:r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Il a </a:t>
            </a:r>
            <a:r>
              <a:rPr lang="en-US" dirty="0" err="1" smtClean="0"/>
              <a:t>été</a:t>
            </a:r>
            <a:r>
              <a:rPr lang="en-US" dirty="0" smtClean="0"/>
              <a:t> </a:t>
            </a:r>
            <a:r>
              <a:rPr lang="en-US" dirty="0" smtClean="0"/>
              <a:t>un artiste célèbre.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err="1" smtClean="0"/>
              <a:t>Personnages</a:t>
            </a:r>
            <a:r>
              <a:rPr lang="en-US" dirty="0" smtClean="0"/>
              <a:t> </a:t>
            </a:r>
            <a:r>
              <a:rPr lang="en-US" dirty="0" err="1" smtClean="0"/>
              <a:t>Célèbres</a:t>
            </a:r>
            <a:endParaRPr lang="en-US" dirty="0"/>
          </a:p>
        </p:txBody>
      </p:sp>
      <p:pic>
        <p:nvPicPr>
          <p:cNvPr id="4" name="Picture 3" descr="Pierre Auguste Renoir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715000" y="2819400"/>
            <a:ext cx="1981200" cy="2609385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Pope Clement VI (1291-1352).</a:t>
            </a:r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Il a </a:t>
            </a:r>
            <a:r>
              <a:rPr lang="en-US" dirty="0" err="1" smtClean="0"/>
              <a:t>été</a:t>
            </a:r>
            <a:r>
              <a:rPr lang="en-US" dirty="0" smtClean="0"/>
              <a:t> </a:t>
            </a:r>
            <a:r>
              <a:rPr lang="en-US" dirty="0" smtClean="0"/>
              <a:t>un </a:t>
            </a:r>
            <a:r>
              <a:rPr lang="en-US" dirty="0" err="1" smtClean="0"/>
              <a:t>pape</a:t>
            </a:r>
            <a:r>
              <a:rPr lang="en-US" dirty="0" smtClean="0"/>
              <a:t> de </a:t>
            </a:r>
            <a:r>
              <a:rPr lang="en-US" dirty="0" err="1" smtClean="0"/>
              <a:t>Catholique</a:t>
            </a:r>
            <a:r>
              <a:rPr lang="en-US" dirty="0" smtClean="0"/>
              <a:t>.</a:t>
            </a: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err="1" smtClean="0"/>
              <a:t>Personnages</a:t>
            </a:r>
            <a:r>
              <a:rPr lang="en-US" dirty="0" smtClean="0"/>
              <a:t> </a:t>
            </a:r>
            <a:r>
              <a:rPr lang="en-US" dirty="0" err="1" smtClean="0"/>
              <a:t>Célèbres</a:t>
            </a:r>
            <a:endParaRPr lang="en-US" dirty="0"/>
          </a:p>
        </p:txBody>
      </p:sp>
      <p:pic>
        <p:nvPicPr>
          <p:cNvPr id="4" name="Picture 3" descr="Pope Clement VI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953000" y="2590800"/>
            <a:ext cx="2286000" cy="303451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Limousin</a:t>
            </a:r>
            <a:r>
              <a:rPr lang="en-US" dirty="0" smtClean="0"/>
              <a:t> a </a:t>
            </a:r>
            <a:r>
              <a:rPr lang="en-US" dirty="0" err="1" smtClean="0"/>
              <a:t>eu</a:t>
            </a:r>
            <a:r>
              <a:rPr lang="en-US" dirty="0" smtClean="0"/>
              <a:t> un </a:t>
            </a:r>
            <a:r>
              <a:rPr lang="en-US" dirty="0" err="1" smtClean="0"/>
              <a:t>gouvernement</a:t>
            </a:r>
            <a:r>
              <a:rPr lang="en-US" dirty="0" smtClean="0"/>
              <a:t> </a:t>
            </a:r>
            <a:r>
              <a:rPr lang="en-US" dirty="0" err="1" smtClean="0"/>
              <a:t>romain</a:t>
            </a:r>
            <a:r>
              <a:rPr lang="en-US" dirty="0" smtClean="0"/>
              <a:t> et </a:t>
            </a:r>
            <a:r>
              <a:rPr lang="en-US" dirty="0" err="1" smtClean="0"/>
              <a:t>une</a:t>
            </a:r>
            <a:r>
              <a:rPr lang="en-US" dirty="0" smtClean="0"/>
              <a:t> </a:t>
            </a:r>
            <a:r>
              <a:rPr lang="en-US" dirty="0" err="1" smtClean="0"/>
              <a:t>ville</a:t>
            </a:r>
            <a:r>
              <a:rPr lang="en-US" dirty="0" smtClean="0"/>
              <a:t> </a:t>
            </a:r>
            <a:r>
              <a:rPr lang="en-US" dirty="0" err="1" smtClean="0"/>
              <a:t>grande</a:t>
            </a:r>
            <a:r>
              <a:rPr lang="en-US" dirty="0" smtClean="0"/>
              <a:t> </a:t>
            </a:r>
            <a:r>
              <a:rPr lang="en-US" dirty="0" err="1" smtClean="0"/>
              <a:t>s’a</a:t>
            </a:r>
            <a:r>
              <a:rPr lang="en-US" dirty="0" smtClean="0"/>
              <a:t> </a:t>
            </a:r>
            <a:r>
              <a:rPr lang="en-US" dirty="0" err="1" smtClean="0"/>
              <a:t>appelé</a:t>
            </a:r>
            <a:r>
              <a:rPr lang="en-US" dirty="0" smtClean="0"/>
              <a:t> </a:t>
            </a:r>
            <a:r>
              <a:rPr lang="en-US" dirty="0" err="1" smtClean="0"/>
              <a:t>Augustoritum</a:t>
            </a:r>
            <a:r>
              <a:rPr lang="en-US" dirty="0" smtClean="0"/>
              <a:t>.</a:t>
            </a:r>
          </a:p>
          <a:p>
            <a:endParaRPr lang="en-US" dirty="0" smtClean="0"/>
          </a:p>
          <a:p>
            <a:r>
              <a:rPr lang="en-US" dirty="0" err="1" smtClean="0"/>
              <a:t>Limousin</a:t>
            </a:r>
            <a:r>
              <a:rPr lang="en-US" dirty="0" smtClean="0"/>
              <a:t> </a:t>
            </a:r>
            <a:r>
              <a:rPr lang="en-US" dirty="0" err="1" smtClean="0"/>
              <a:t>est</a:t>
            </a:r>
            <a:r>
              <a:rPr lang="en-US" dirty="0" smtClean="0"/>
              <a:t> </a:t>
            </a:r>
            <a:r>
              <a:rPr lang="en-US" dirty="0" err="1" smtClean="0"/>
              <a:t>devenue</a:t>
            </a:r>
            <a:r>
              <a:rPr lang="en-US" dirty="0" smtClean="0"/>
              <a:t> </a:t>
            </a:r>
            <a:r>
              <a:rPr lang="en-US" dirty="0" err="1" smtClean="0"/>
              <a:t>français</a:t>
            </a:r>
            <a:r>
              <a:rPr lang="en-US" dirty="0" smtClean="0"/>
              <a:t> </a:t>
            </a:r>
            <a:r>
              <a:rPr lang="en-US" dirty="0" err="1" smtClean="0"/>
              <a:t>dans</a:t>
            </a:r>
            <a:r>
              <a:rPr lang="en-US" dirty="0" smtClean="0"/>
              <a:t> la guerre de cent ans.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err="1" smtClean="0"/>
              <a:t>Évènements</a:t>
            </a:r>
            <a:r>
              <a:rPr lang="en-US" dirty="0" smtClean="0"/>
              <a:t> </a:t>
            </a:r>
            <a:r>
              <a:rPr lang="en-US" dirty="0" err="1" smtClean="0"/>
              <a:t>Historiques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Limousin</a:t>
            </a:r>
            <a:r>
              <a:rPr lang="en-US" dirty="0" smtClean="0"/>
              <a:t> </a:t>
            </a:r>
            <a:r>
              <a:rPr lang="en-US" dirty="0" err="1" smtClean="0"/>
              <a:t>c’est</a:t>
            </a:r>
            <a:r>
              <a:rPr lang="en-US" dirty="0" smtClean="0"/>
              <a:t> célèbre pour </a:t>
            </a:r>
            <a:r>
              <a:rPr lang="en-US" dirty="0" err="1" smtClean="0"/>
              <a:t>sa</a:t>
            </a:r>
            <a:r>
              <a:rPr lang="en-US" dirty="0" smtClean="0"/>
              <a:t> </a:t>
            </a:r>
            <a:r>
              <a:rPr lang="en-US" dirty="0" err="1" smtClean="0"/>
              <a:t>tapisseries</a:t>
            </a:r>
            <a:r>
              <a:rPr lang="en-US" dirty="0" smtClean="0"/>
              <a:t>, </a:t>
            </a:r>
            <a:r>
              <a:rPr lang="en-US" dirty="0" err="1" smtClean="0"/>
              <a:t>émaux</a:t>
            </a:r>
            <a:r>
              <a:rPr lang="en-US" dirty="0" smtClean="0"/>
              <a:t>, et </a:t>
            </a:r>
            <a:r>
              <a:rPr lang="en-US" dirty="0" err="1" smtClean="0"/>
              <a:t>porcelaines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Les </a:t>
            </a:r>
            <a:r>
              <a:rPr lang="en-US" dirty="0" err="1" smtClean="0"/>
              <a:t>Produits</a:t>
            </a:r>
            <a:endParaRPr lang="en-US" dirty="0"/>
          </a:p>
        </p:txBody>
      </p:sp>
      <p:pic>
        <p:nvPicPr>
          <p:cNvPr id="4" name="Picture 3" descr="porcelains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90600" y="3429000"/>
            <a:ext cx="2300378" cy="1524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Picture 4" descr="tapestry.jpg"/>
          <p:cNvPicPr>
            <a:picLocks noChangeAspect="1"/>
          </p:cNvPicPr>
          <p:nvPr/>
        </p:nvPicPr>
        <p:blipFill>
          <a:blip r:embed="rId3" cstate="print"/>
          <a:srcRect l="6452" t="6452"/>
          <a:stretch>
            <a:fillRect/>
          </a:stretch>
        </p:blipFill>
        <p:spPr>
          <a:xfrm>
            <a:off x="4953000" y="2895600"/>
            <a:ext cx="2209800" cy="220980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oncourse">
  <a:themeElements>
    <a:clrScheme name="Concourse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Concourse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4098</TotalTime>
  <Words>278</Words>
  <Application>Microsoft Office PowerPoint</Application>
  <PresentationFormat>On-screen Show (4:3)</PresentationFormat>
  <Paragraphs>49</Paragraphs>
  <Slides>11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Concourse</vt:lpstr>
      <vt:lpstr>  </vt:lpstr>
      <vt:lpstr>L’endroit de Limousin</vt:lpstr>
      <vt:lpstr>Situation Géographique</vt:lpstr>
      <vt:lpstr>Vaches de Limousin </vt:lpstr>
      <vt:lpstr>Description Politique</vt:lpstr>
      <vt:lpstr>Personnages Célèbres</vt:lpstr>
      <vt:lpstr>Personnages Célèbres</vt:lpstr>
      <vt:lpstr>Évènements Historiques</vt:lpstr>
      <vt:lpstr>Les Produits</vt:lpstr>
      <vt:lpstr>Cinq Argument Pour Tu Visites</vt:lpstr>
      <vt:lpstr>Bibliographie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McGhee Family</dc:creator>
  <cp:lastModifiedBy>McGhee Family</cp:lastModifiedBy>
  <cp:revision>109</cp:revision>
  <dcterms:created xsi:type="dcterms:W3CDTF">2012-08-14T15:56:08Z</dcterms:created>
  <dcterms:modified xsi:type="dcterms:W3CDTF">2012-08-24T03:25:29Z</dcterms:modified>
</cp:coreProperties>
</file>